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248" y="-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3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0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1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8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1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5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4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7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0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AEFAF-EFA4-4EC2-81B9-543AA37D128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Box 220"/>
          <p:cNvSpPr txBox="1"/>
          <p:nvPr/>
        </p:nvSpPr>
        <p:spPr>
          <a:xfrm>
            <a:off x="356320" y="536616"/>
            <a:ext cx="3002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4-figure supplement 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750122" y="3629350"/>
            <a:ext cx="214095" cy="194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750122" y="1699810"/>
            <a:ext cx="214095" cy="194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2223846"/>
              </p:ext>
            </p:extLst>
          </p:nvPr>
        </p:nvGraphicFramePr>
        <p:xfrm>
          <a:off x="984211" y="3835900"/>
          <a:ext cx="1454891" cy="1510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" name="Prism 10" r:id="rId3" imgW="2598019" imgH="2697833" progId="Prism10.Document">
                  <p:embed/>
                </p:oleObj>
              </mc:Choice>
              <mc:Fallback>
                <p:oleObj name="Prism 10" r:id="rId3" imgW="2598019" imgH="2697833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84211" y="3835900"/>
                        <a:ext cx="1454891" cy="15107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791040"/>
              </p:ext>
            </p:extLst>
          </p:nvPr>
        </p:nvGraphicFramePr>
        <p:xfrm>
          <a:off x="3085366" y="4087731"/>
          <a:ext cx="3063257" cy="1258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" name="Prism 10" r:id="rId5" imgW="5470101" imgH="2248134" progId="Prism10.Document">
                  <p:embed/>
                </p:oleObj>
              </mc:Choice>
              <mc:Fallback>
                <p:oleObj name="Prism 10" r:id="rId5" imgW="5470101" imgH="2248134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85366" y="4087731"/>
                        <a:ext cx="3063257" cy="12589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293524"/>
              </p:ext>
            </p:extLst>
          </p:nvPr>
        </p:nvGraphicFramePr>
        <p:xfrm>
          <a:off x="857169" y="1902427"/>
          <a:ext cx="2433221" cy="162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" name="Prism 10" r:id="rId7" imgW="4345037" imgH="2908101" progId="Prism10.Document">
                  <p:embed/>
                </p:oleObj>
              </mc:Choice>
              <mc:Fallback>
                <p:oleObj name="Prism 10" r:id="rId7" imgW="4345037" imgH="2908101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57169" y="1902427"/>
                        <a:ext cx="2433221" cy="1628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90072" y="3629350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33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6996</TotalTime>
  <Words>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Prism 10</vt:lpstr>
      <vt:lpstr>GraphPad Prism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42</cp:revision>
  <dcterms:created xsi:type="dcterms:W3CDTF">2022-12-18T22:25:48Z</dcterms:created>
  <dcterms:modified xsi:type="dcterms:W3CDTF">2023-09-06T15:25:13Z</dcterms:modified>
</cp:coreProperties>
</file>