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12192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>
        <p:scale>
          <a:sx n="100" d="100"/>
          <a:sy n="100" d="100"/>
        </p:scale>
        <p:origin x="248" y="-3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41314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6936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97018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13181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7"/>
            <a:ext cx="5915025" cy="5071532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48"/>
            <a:ext cx="5915025" cy="266699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8087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1178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4"/>
            <a:ext cx="5915025" cy="235655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988734"/>
            <a:ext cx="2901255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4453467"/>
            <a:ext cx="2901255" cy="65503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6572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16466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9774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5"/>
            <a:ext cx="3471863" cy="8664222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60892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5"/>
            <a:ext cx="3471863" cy="8664222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22043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4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4AEFAF-EFA4-4EC2-81B9-543AA37D1282}" type="datetimeFigureOut">
              <a:rPr lang="en-US" smtClean="0"/>
              <a:t>9/6/2023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1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849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emf"/><Relationship Id="rId3" Type="http://schemas.openxmlformats.org/officeDocument/2006/relationships/oleObject" Target="../embeddings/oleObject1.bin"/><Relationship Id="rId7" Type="http://schemas.openxmlformats.org/officeDocument/2006/relationships/oleObject" Target="../embeddings/oleObject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emf"/><Relationship Id="rId5" Type="http://schemas.openxmlformats.org/officeDocument/2006/relationships/oleObject" Target="../embeddings/oleObject2.bin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TextBox 220"/>
          <p:cNvSpPr txBox="1"/>
          <p:nvPr/>
        </p:nvSpPr>
        <p:spPr>
          <a:xfrm>
            <a:off x="356320" y="536616"/>
            <a:ext cx="300274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smtClean="0">
                <a:latin typeface="Arial" panose="020B0604020202020204" pitchFamily="34" charset="0"/>
                <a:cs typeface="Arial" panose="020B0604020202020204" pitchFamily="34" charset="0"/>
              </a:rPr>
              <a:t>Figure 4-figure supplement 1</a:t>
            </a:r>
            <a:endParaRPr lang="en-US" sz="16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22" name="TextBox 221"/>
          <p:cNvSpPr txBox="1"/>
          <p:nvPr/>
        </p:nvSpPr>
        <p:spPr>
          <a:xfrm>
            <a:off x="750122" y="3629350"/>
            <a:ext cx="214095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</a:p>
        </p:txBody>
      </p:sp>
      <p:sp>
        <p:nvSpPr>
          <p:cNvPr id="223" name="TextBox 222"/>
          <p:cNvSpPr txBox="1"/>
          <p:nvPr/>
        </p:nvSpPr>
        <p:spPr>
          <a:xfrm>
            <a:off x="750122" y="1699810"/>
            <a:ext cx="214095" cy="19497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>
                <a:latin typeface="Arial" panose="020B0604020202020204" pitchFamily="34" charset="0"/>
                <a:cs typeface="Arial" panose="020B0604020202020204" pitchFamily="34" charset="0"/>
              </a:rPr>
              <a:t>A</a:t>
            </a:r>
          </a:p>
        </p:txBody>
      </p:sp>
      <p:graphicFrame>
        <p:nvGraphicFramePr>
          <p:cNvPr id="5" name="Object 4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562223846"/>
              </p:ext>
            </p:extLst>
          </p:nvPr>
        </p:nvGraphicFramePr>
        <p:xfrm>
          <a:off x="984211" y="3835900"/>
          <a:ext cx="1454891" cy="1510786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52" name="Prism 10" r:id="rId3" imgW="2598019" imgH="2697833" progId="Prism10.Document">
                  <p:embed/>
                </p:oleObj>
              </mc:Choice>
              <mc:Fallback>
                <p:oleObj name="Prism 10" r:id="rId3" imgW="2598019" imgH="2697833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984211" y="3835900"/>
                        <a:ext cx="1454891" cy="1510786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8791040"/>
              </p:ext>
            </p:extLst>
          </p:nvPr>
        </p:nvGraphicFramePr>
        <p:xfrm>
          <a:off x="3085366" y="4087731"/>
          <a:ext cx="3063257" cy="125895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53" name="Prism 10" r:id="rId5" imgW="5470101" imgH="2248134" progId="Prism10.Document">
                  <p:embed/>
                </p:oleObj>
              </mc:Choice>
              <mc:Fallback>
                <p:oleObj name="Prism 10" r:id="rId5" imgW="5470101" imgH="2248134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3085366" y="4087731"/>
                        <a:ext cx="3063257" cy="125895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3" name="Object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60293524"/>
              </p:ext>
            </p:extLst>
          </p:nvPr>
        </p:nvGraphicFramePr>
        <p:xfrm>
          <a:off x="857169" y="1902427"/>
          <a:ext cx="2433221" cy="162853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254" name="Prism 10" r:id="rId7" imgW="4345037" imgH="2908101" progId="Prism10.Document">
                  <p:embed/>
                </p:oleObj>
              </mc:Choice>
              <mc:Fallback>
                <p:oleObj name="Prism 10" r:id="rId7" imgW="4345037" imgH="2908101" progId="Prism10.Document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8"/>
                      <a:stretch>
                        <a:fillRect/>
                      </a:stretch>
                    </p:blipFill>
                    <p:spPr>
                      <a:xfrm>
                        <a:off x="857169" y="1902427"/>
                        <a:ext cx="2433221" cy="162853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9" name="TextBox 8"/>
          <p:cNvSpPr txBox="1"/>
          <p:nvPr/>
        </p:nvSpPr>
        <p:spPr>
          <a:xfrm>
            <a:off x="2890072" y="3629350"/>
            <a:ext cx="287258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endParaRPr lang="en-US" sz="11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98334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6996</TotalTime>
  <Words>7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Prism 10</vt:lpstr>
      <vt:lpstr>GraphPad Prism Project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Ayala, Julio E</dc:creator>
  <cp:lastModifiedBy>Ayala, Julio E</cp:lastModifiedBy>
  <cp:revision>42</cp:revision>
  <dcterms:created xsi:type="dcterms:W3CDTF">2022-12-18T22:25:48Z</dcterms:created>
  <dcterms:modified xsi:type="dcterms:W3CDTF">2023-09-06T15:25:13Z</dcterms:modified>
</cp:coreProperties>
</file>

<file path=docProps/thumbnail.jpeg>
</file>